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898" r:id="rId4"/>
    <p:sldId id="259" r:id="rId5"/>
    <p:sldId id="260" r:id="rId6"/>
    <p:sldId id="261" r:id="rId7"/>
    <p:sldId id="262" r:id="rId8"/>
    <p:sldId id="755" r:id="rId9"/>
    <p:sldId id="909" r:id="rId10"/>
    <p:sldId id="1185" r:id="rId11"/>
    <p:sldId id="1186" r:id="rId12"/>
    <p:sldId id="1187" r:id="rId13"/>
    <p:sldId id="1188" r:id="rId14"/>
    <p:sldId id="1189" r:id="rId15"/>
    <p:sldId id="1116" r:id="rId16"/>
    <p:sldId id="1124" r:id="rId17"/>
    <p:sldId id="1184" r:id="rId18"/>
    <p:sldId id="1168" r:id="rId19"/>
    <p:sldId id="1190" r:id="rId20"/>
    <p:sldId id="1177" r:id="rId21"/>
    <p:sldId id="1191" r:id="rId22"/>
    <p:sldId id="1077" r:id="rId23"/>
    <p:sldId id="1192" r:id="rId24"/>
    <p:sldId id="407" r:id="rId25"/>
    <p:sldId id="417" r:id="rId26"/>
    <p:sldId id="281" r:id="rId27"/>
    <p:sldId id="950" r:id="rId28"/>
    <p:sldId id="276" r:id="rId29"/>
    <p:sldId id="277" r:id="rId30"/>
    <p:sldId id="278" r:id="rId31"/>
    <p:sldId id="1160" r:id="rId32"/>
    <p:sldId id="1179" r:id="rId33"/>
    <p:sldId id="283" r:id="rId34"/>
    <p:sldId id="284" r:id="rId35"/>
    <p:sldId id="309" r:id="rId36"/>
    <p:sldId id="310" r:id="rId37"/>
    <p:sldId id="961" r:id="rId38"/>
    <p:sldId id="962" r:id="rId39"/>
    <p:sldId id="1181" r:id="rId40"/>
    <p:sldId id="976" r:id="rId41"/>
    <p:sldId id="977" r:id="rId42"/>
    <p:sldId id="978"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114" d="100"/>
          <a:sy n="114" d="100"/>
        </p:scale>
        <p:origin x="1446" y="11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76FC9C2F-EF88-4A1D-A515-A1607F74212E}"/>
    <pc:docChg chg="modSld">
      <pc:chgData name="faizul alfalah" userId="b097e28588539e7c" providerId="LiveId" clId="{76FC9C2F-EF88-4A1D-A515-A1607F74212E}" dt="2023-11-15T04:42:49.976" v="5"/>
      <pc:docMkLst>
        <pc:docMk/>
      </pc:docMkLst>
      <pc:sldChg chg="setBg">
        <pc:chgData name="faizul alfalah" userId="b097e28588539e7c" providerId="LiveId" clId="{76FC9C2F-EF88-4A1D-A515-A1607F74212E}" dt="2023-11-15T04:42:49.976" v="5"/>
        <pc:sldMkLst>
          <pc:docMk/>
          <pc:sldMk cId="595082253" sldId="755"/>
        </pc:sldMkLst>
      </pc:sldChg>
      <pc:sldChg chg="setBg">
        <pc:chgData name="faizul alfalah" userId="b097e28588539e7c" providerId="LiveId" clId="{76FC9C2F-EF88-4A1D-A515-A1607F74212E}" dt="2023-11-15T04:42:36.710" v="2"/>
        <pc:sldMkLst>
          <pc:docMk/>
          <pc:sldMk cId="2557106934" sldId="8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AFD3-E531-4EB1-9BF4-1310227B2218}" type="doc">
      <dgm:prSet loTypeId="urn:microsoft.com/office/officeart/2005/8/layout/lProcess3" loCatId="process" qsTypeId="urn:microsoft.com/office/officeart/2005/8/quickstyle/simple1" qsCatId="simple" csTypeId="urn:microsoft.com/office/officeart/2005/8/colors/accent0_2" csCatId="mainScheme" phldr="1"/>
      <dgm:spPr/>
      <dgm:t>
        <a:bodyPr/>
        <a:lstStyle/>
        <a:p>
          <a:endParaRPr lang="en-US"/>
        </a:p>
      </dgm:t>
    </dgm:pt>
    <dgm:pt modelId="{D0031C7C-C1FE-42C1-97BE-B1C33C1B33F6}">
      <dgm:prSet phldrT="[Text]" custT="1"/>
      <dgm:spPr/>
      <dgm:t>
        <a:bodyPr/>
        <a:lstStyle/>
        <a:p>
          <a:r>
            <a:rPr lang="sv-SE" sz="1800" dirty="0">
              <a:ln/>
              <a:effectLst>
                <a:outerShdw blurRad="38100" dist="38100" dir="2700000" algn="tl">
                  <a:srgbClr val="000000">
                    <a:alpha val="43137"/>
                  </a:srgbClr>
                </a:outerShdw>
              </a:effectLst>
              <a:latin typeface="Arial Black" pitchFamily="34" charset="0"/>
            </a:rPr>
            <a:t>kaya</a:t>
          </a:r>
          <a:endParaRPr lang="en-US" sz="1800" dirty="0"/>
        </a:p>
      </dgm:t>
    </dgm:pt>
    <dgm:pt modelId="{CF107D0E-6BFC-44EE-BED6-4585AB7B0CE5}" type="parTrans" cxnId="{22A39CE3-A897-4ADA-93F6-9E07C4F5DD59}">
      <dgm:prSet/>
      <dgm:spPr/>
      <dgm:t>
        <a:bodyPr/>
        <a:lstStyle/>
        <a:p>
          <a:endParaRPr lang="en-US" sz="1800"/>
        </a:p>
      </dgm:t>
    </dgm:pt>
    <dgm:pt modelId="{58C4C889-7B66-4057-8C42-093058F5F520}" type="sibTrans" cxnId="{22A39CE3-A897-4ADA-93F6-9E07C4F5DD59}">
      <dgm:prSet/>
      <dgm:spPr/>
      <dgm:t>
        <a:bodyPr/>
        <a:lstStyle/>
        <a:p>
          <a:endParaRPr lang="en-US" sz="1800"/>
        </a:p>
      </dgm:t>
    </dgm:pt>
    <dgm:pt modelId="{2698BFBD-041A-45E8-88CF-88D7BBFFF587}">
      <dgm:prSet phldrT="[Text]" custT="1"/>
      <dgm:spPr/>
      <dgm:t>
        <a:bodyPr/>
        <a:lstStyle/>
        <a:p>
          <a:r>
            <a:rPr lang="sv-SE" sz="1800">
              <a:ln/>
              <a:effectLst>
                <a:outerShdw blurRad="38100" dist="38100" dir="2700000" algn="tl">
                  <a:srgbClr val="000000">
                    <a:alpha val="43137"/>
                  </a:srgbClr>
                </a:outerShdw>
              </a:effectLst>
              <a:latin typeface="Arial Black" pitchFamily="34" charset="0"/>
            </a:rPr>
            <a:t>miskin</a:t>
          </a:r>
          <a:endParaRPr lang="en-US" sz="1800" dirty="0"/>
        </a:p>
      </dgm:t>
    </dgm:pt>
    <dgm:pt modelId="{6B7231EF-CE94-40B4-9EDC-BE491970749D}" type="parTrans" cxnId="{06FC8AA3-C7EF-4B16-9F07-F4426E1486FA}">
      <dgm:prSet/>
      <dgm:spPr/>
      <dgm:t>
        <a:bodyPr/>
        <a:lstStyle/>
        <a:p>
          <a:endParaRPr lang="en-US" sz="1800"/>
        </a:p>
      </dgm:t>
    </dgm:pt>
    <dgm:pt modelId="{FB74B07E-2841-48A6-B03F-AB799F33C3E1}" type="sibTrans" cxnId="{06FC8AA3-C7EF-4B16-9F07-F4426E1486FA}">
      <dgm:prSet/>
      <dgm:spPr/>
      <dgm:t>
        <a:bodyPr/>
        <a:lstStyle/>
        <a:p>
          <a:endParaRPr lang="en-US" sz="1800"/>
        </a:p>
      </dgm:t>
    </dgm:pt>
    <dgm:pt modelId="{A626496B-E5DE-4ACA-A224-8FD9976F292A}">
      <dgm:prSet phldrT="[Text]" custT="1"/>
      <dgm:spPr/>
      <dgm:t>
        <a:bodyPr/>
        <a:lstStyle/>
        <a:p>
          <a:r>
            <a:rPr lang="sv-SE" sz="1800">
              <a:ln/>
              <a:effectLst>
                <a:outerShdw blurRad="38100" dist="38100" dir="2700000" algn="tl">
                  <a:srgbClr val="000000">
                    <a:alpha val="43137"/>
                  </a:srgbClr>
                </a:outerShdw>
              </a:effectLst>
              <a:latin typeface="Arial Black" pitchFamily="34" charset="0"/>
            </a:rPr>
            <a:t>sihat</a:t>
          </a:r>
          <a:endParaRPr lang="en-US" sz="1800" dirty="0"/>
        </a:p>
      </dgm:t>
    </dgm:pt>
    <dgm:pt modelId="{6D0BBD66-9168-4246-BED9-69FE6073608F}" type="parTrans" cxnId="{DC8E1970-C0CF-4D09-A46F-1E32077238DF}">
      <dgm:prSet/>
      <dgm:spPr/>
      <dgm:t>
        <a:bodyPr/>
        <a:lstStyle/>
        <a:p>
          <a:endParaRPr lang="en-US" sz="1800"/>
        </a:p>
      </dgm:t>
    </dgm:pt>
    <dgm:pt modelId="{A4D6B716-2E99-484A-A837-9F1139F40E7F}" type="sibTrans" cxnId="{DC8E1970-C0CF-4D09-A46F-1E32077238DF}">
      <dgm:prSet/>
      <dgm:spPr/>
      <dgm:t>
        <a:bodyPr/>
        <a:lstStyle/>
        <a:p>
          <a:endParaRPr lang="en-US" sz="1800"/>
        </a:p>
      </dgm:t>
    </dgm:pt>
    <dgm:pt modelId="{BC367A67-8147-4C06-AC15-B7E375B9A476}">
      <dgm:prSet phldrT="[Text]" custT="1"/>
      <dgm:spPr/>
      <dgm:t>
        <a:bodyPr/>
        <a:lstStyle/>
        <a:p>
          <a:r>
            <a:rPr lang="sv-SE" sz="1800" dirty="0">
              <a:ln/>
              <a:effectLst>
                <a:outerShdw blurRad="38100" dist="38100" dir="2700000" algn="tl">
                  <a:srgbClr val="000000">
                    <a:alpha val="43137"/>
                  </a:srgbClr>
                </a:outerShdw>
              </a:effectLst>
              <a:latin typeface="Arial Black" pitchFamily="34" charset="0"/>
            </a:rPr>
            <a:t>sakit</a:t>
          </a:r>
          <a:endParaRPr lang="en-US" sz="1800" dirty="0"/>
        </a:p>
      </dgm:t>
    </dgm:pt>
    <dgm:pt modelId="{5BEACB84-C85E-4BF2-AD1C-6DC4F96D381B}" type="parTrans" cxnId="{788DFC34-3683-457D-8367-5640F9054191}">
      <dgm:prSet/>
      <dgm:spPr/>
      <dgm:t>
        <a:bodyPr/>
        <a:lstStyle/>
        <a:p>
          <a:endParaRPr lang="en-US" sz="1800"/>
        </a:p>
      </dgm:t>
    </dgm:pt>
    <dgm:pt modelId="{4763ECE0-7269-453C-B77F-31C07235B5FB}" type="sibTrans" cxnId="{788DFC34-3683-457D-8367-5640F9054191}">
      <dgm:prSet/>
      <dgm:spPr/>
      <dgm:t>
        <a:bodyPr/>
        <a:lstStyle/>
        <a:p>
          <a:endParaRPr lang="en-US" sz="1800"/>
        </a:p>
      </dgm:t>
    </dgm:pt>
    <dgm:pt modelId="{9A323FB6-A07D-4AF4-B8D7-7E598F45564B}">
      <dgm:prSet phldrT="[Text]" custT="1"/>
      <dgm:spPr/>
      <dgm:t>
        <a:bodyPr/>
        <a:lstStyle/>
        <a:p>
          <a:r>
            <a:rPr lang="sv-SE" sz="1800">
              <a:ln/>
              <a:effectLst>
                <a:outerShdw blurRad="38100" dist="38100" dir="2700000" algn="tl">
                  <a:srgbClr val="000000">
                    <a:alpha val="43137"/>
                  </a:srgbClr>
                </a:outerShdw>
              </a:effectLst>
              <a:latin typeface="Arial Black" pitchFamily="34" charset="0"/>
            </a:rPr>
            <a:t>sempurna</a:t>
          </a:r>
          <a:endParaRPr lang="en-US" sz="1800" dirty="0"/>
        </a:p>
      </dgm:t>
    </dgm:pt>
    <dgm:pt modelId="{8150462F-D7E8-445A-9435-F49D0600BA1F}" type="parTrans" cxnId="{59E2329E-25D2-4470-87B5-3A32B566091D}">
      <dgm:prSet/>
      <dgm:spPr/>
      <dgm:t>
        <a:bodyPr/>
        <a:lstStyle/>
        <a:p>
          <a:endParaRPr lang="en-US" sz="1800"/>
        </a:p>
      </dgm:t>
    </dgm:pt>
    <dgm:pt modelId="{85006612-5331-4B0B-9CD2-32D0F9C71F65}" type="sibTrans" cxnId="{59E2329E-25D2-4470-87B5-3A32B566091D}">
      <dgm:prSet/>
      <dgm:spPr/>
      <dgm:t>
        <a:bodyPr/>
        <a:lstStyle/>
        <a:p>
          <a:endParaRPr lang="en-US" sz="1800"/>
        </a:p>
      </dgm:t>
    </dgm:pt>
    <dgm:pt modelId="{C0D960C8-FA0A-4CCC-B693-F170AAD8441B}">
      <dgm:prSet phldrT="[Text]" custT="1"/>
      <dgm:spPr/>
      <dgm:t>
        <a:bodyPr/>
        <a:lstStyle/>
        <a:p>
          <a:endParaRPr lang="en-US" sz="1800" dirty="0"/>
        </a:p>
      </dgm:t>
    </dgm:pt>
    <dgm:pt modelId="{B4F15E54-7045-4F22-B115-930247D53C3C}" type="parTrans" cxnId="{5F1D5AAF-0EED-48A5-BBCC-FD9B995A5789}">
      <dgm:prSet/>
      <dgm:spPr/>
      <dgm:t>
        <a:bodyPr/>
        <a:lstStyle/>
        <a:p>
          <a:endParaRPr lang="en-US" sz="1800"/>
        </a:p>
      </dgm:t>
    </dgm:pt>
    <dgm:pt modelId="{F03ADF93-C461-4CF8-A1E9-8853F16AFD30}" type="sibTrans" cxnId="{5F1D5AAF-0EED-48A5-BBCC-FD9B995A5789}">
      <dgm:prSet/>
      <dgm:spPr/>
      <dgm:t>
        <a:bodyPr/>
        <a:lstStyle/>
        <a:p>
          <a:endParaRPr lang="en-US" sz="1800"/>
        </a:p>
      </dgm:t>
    </dgm:pt>
    <dgm:pt modelId="{90606C26-39CC-42B0-876E-1F0F6FBB83C9}">
      <dgm:prSet phldrT="[Text]" custT="1"/>
      <dgm:spPr/>
      <dgm:t>
        <a:bodyPr/>
        <a:lstStyle/>
        <a:p>
          <a:endParaRPr lang="en-US" sz="1800" dirty="0"/>
        </a:p>
      </dgm:t>
    </dgm:pt>
    <dgm:pt modelId="{F5A10BD8-2F13-4D65-AF4E-1D91FEA5B4E8}" type="parTrans" cxnId="{999C3FA9-BC82-4B37-8423-60A073720842}">
      <dgm:prSet/>
      <dgm:spPr/>
      <dgm:t>
        <a:bodyPr/>
        <a:lstStyle/>
        <a:p>
          <a:endParaRPr lang="en-US" sz="1800"/>
        </a:p>
      </dgm:t>
    </dgm:pt>
    <dgm:pt modelId="{DD33E554-A152-4A51-A61A-514865479D6E}" type="sibTrans" cxnId="{999C3FA9-BC82-4B37-8423-60A073720842}">
      <dgm:prSet/>
      <dgm:spPr/>
      <dgm:t>
        <a:bodyPr/>
        <a:lstStyle/>
        <a:p>
          <a:endParaRPr lang="en-US" sz="1800"/>
        </a:p>
      </dgm:t>
    </dgm:pt>
    <dgm:pt modelId="{5AC42C7D-10D7-4B22-AAC0-7FF1B362A845}">
      <dgm:prSet phldrT="[Text]" custT="1"/>
      <dgm:spPr/>
      <dgm:t>
        <a:bodyPr/>
        <a:lstStyle/>
        <a:p>
          <a:r>
            <a:rPr lang="sv-SE" sz="1800">
              <a:ln/>
              <a:effectLst>
                <a:outerShdw blurRad="38100" dist="38100" dir="2700000" algn="tl">
                  <a:srgbClr val="000000">
                    <a:alpha val="43137"/>
                  </a:srgbClr>
                </a:outerShdw>
              </a:effectLst>
              <a:latin typeface="Arial Black" pitchFamily="34" charset="0"/>
            </a:rPr>
            <a:t>cacat.</a:t>
          </a:r>
          <a:endParaRPr lang="en-US" sz="1800" dirty="0"/>
        </a:p>
      </dgm:t>
    </dgm:pt>
    <dgm:pt modelId="{E75BE2E9-48BE-4C76-86F5-0867C5374CA2}" type="parTrans" cxnId="{C0379604-DFA1-40DD-9959-6C21B377E6F6}">
      <dgm:prSet/>
      <dgm:spPr/>
      <dgm:t>
        <a:bodyPr/>
        <a:lstStyle/>
        <a:p>
          <a:endParaRPr lang="en-US" sz="1800"/>
        </a:p>
      </dgm:t>
    </dgm:pt>
    <dgm:pt modelId="{86FD461E-DF94-4DA6-92FF-1470DD66D9AD}" type="sibTrans" cxnId="{C0379604-DFA1-40DD-9959-6C21B377E6F6}">
      <dgm:prSet/>
      <dgm:spPr/>
      <dgm:t>
        <a:bodyPr/>
        <a:lstStyle/>
        <a:p>
          <a:endParaRPr lang="en-US" sz="1800"/>
        </a:p>
      </dgm:t>
    </dgm:pt>
    <dgm:pt modelId="{A988B5EC-1590-4CC9-A502-79493F48067E}" type="pres">
      <dgm:prSet presAssocID="{A05DAFD3-E531-4EB1-9BF4-1310227B2218}" presName="Name0" presStyleCnt="0">
        <dgm:presLayoutVars>
          <dgm:chPref val="3"/>
          <dgm:dir/>
          <dgm:animLvl val="lvl"/>
          <dgm:resizeHandles/>
        </dgm:presLayoutVars>
      </dgm:prSet>
      <dgm:spPr/>
    </dgm:pt>
    <dgm:pt modelId="{C2B68430-2BFA-4AF8-9B1B-1681E0007EC6}" type="pres">
      <dgm:prSet presAssocID="{C0D960C8-FA0A-4CCC-B693-F170AAD8441B}" presName="horFlow" presStyleCnt="0"/>
      <dgm:spPr/>
    </dgm:pt>
    <dgm:pt modelId="{EB05FE91-904B-44A7-9A38-1B5532A531BC}" type="pres">
      <dgm:prSet presAssocID="{C0D960C8-FA0A-4CCC-B693-F170AAD8441B}" presName="bigChev" presStyleLbl="node1" presStyleIdx="0" presStyleCnt="2"/>
      <dgm:spPr/>
    </dgm:pt>
    <dgm:pt modelId="{5B7DA469-BBC3-4C0B-A1A0-F8FF2900700B}" type="pres">
      <dgm:prSet presAssocID="{CF107D0E-6BFC-44EE-BED6-4585AB7B0CE5}" presName="parTrans" presStyleCnt="0"/>
      <dgm:spPr/>
    </dgm:pt>
    <dgm:pt modelId="{D9BFBD65-0B3A-43FF-86BA-96DE8EF016F4}" type="pres">
      <dgm:prSet presAssocID="{D0031C7C-C1FE-42C1-97BE-B1C33C1B33F6}" presName="node" presStyleLbl="alignAccFollowNode1" presStyleIdx="0" presStyleCnt="6">
        <dgm:presLayoutVars>
          <dgm:bulletEnabled val="1"/>
        </dgm:presLayoutVars>
      </dgm:prSet>
      <dgm:spPr/>
    </dgm:pt>
    <dgm:pt modelId="{025CCDAA-3245-4000-A8C4-E433DCCAD8D4}" type="pres">
      <dgm:prSet presAssocID="{58C4C889-7B66-4057-8C42-093058F5F520}" presName="sibTrans" presStyleCnt="0"/>
      <dgm:spPr/>
    </dgm:pt>
    <dgm:pt modelId="{3B0AFE82-B2AD-4006-AE61-D750BA15EE83}" type="pres">
      <dgm:prSet presAssocID="{A626496B-E5DE-4ACA-A224-8FD9976F292A}" presName="node" presStyleLbl="alignAccFollowNode1" presStyleIdx="1" presStyleCnt="6">
        <dgm:presLayoutVars>
          <dgm:bulletEnabled val="1"/>
        </dgm:presLayoutVars>
      </dgm:prSet>
      <dgm:spPr/>
    </dgm:pt>
    <dgm:pt modelId="{A34907ED-1350-484E-A696-9DC219206FFD}" type="pres">
      <dgm:prSet presAssocID="{A4D6B716-2E99-484A-A837-9F1139F40E7F}" presName="sibTrans" presStyleCnt="0"/>
      <dgm:spPr/>
    </dgm:pt>
    <dgm:pt modelId="{973102B6-12EB-4267-AE01-D46C4B814BC3}" type="pres">
      <dgm:prSet presAssocID="{9A323FB6-A07D-4AF4-B8D7-7E598F45564B}" presName="node" presStyleLbl="alignAccFollowNode1" presStyleIdx="2" presStyleCnt="6">
        <dgm:presLayoutVars>
          <dgm:bulletEnabled val="1"/>
        </dgm:presLayoutVars>
      </dgm:prSet>
      <dgm:spPr/>
    </dgm:pt>
    <dgm:pt modelId="{2333CD14-A051-4B41-9E8D-9771EA1181EC}" type="pres">
      <dgm:prSet presAssocID="{C0D960C8-FA0A-4CCC-B693-F170AAD8441B}" presName="vSp" presStyleCnt="0"/>
      <dgm:spPr/>
    </dgm:pt>
    <dgm:pt modelId="{CEB1B0FF-F2E6-4DD6-862B-7472DA5C916D}" type="pres">
      <dgm:prSet presAssocID="{90606C26-39CC-42B0-876E-1F0F6FBB83C9}" presName="horFlow" presStyleCnt="0"/>
      <dgm:spPr/>
    </dgm:pt>
    <dgm:pt modelId="{5AF72897-DD72-4E70-A28C-770C7FB6603E}" type="pres">
      <dgm:prSet presAssocID="{90606C26-39CC-42B0-876E-1F0F6FBB83C9}" presName="bigChev" presStyleLbl="node1" presStyleIdx="1" presStyleCnt="2"/>
      <dgm:spPr/>
    </dgm:pt>
    <dgm:pt modelId="{526DD8DA-A5E8-4778-9788-EF0F017A7E4E}" type="pres">
      <dgm:prSet presAssocID="{6B7231EF-CE94-40B4-9EDC-BE491970749D}" presName="parTrans" presStyleCnt="0"/>
      <dgm:spPr/>
    </dgm:pt>
    <dgm:pt modelId="{4BB5E0B3-4669-4B83-BF8D-BABB85959ABC}" type="pres">
      <dgm:prSet presAssocID="{2698BFBD-041A-45E8-88CF-88D7BBFFF587}" presName="node" presStyleLbl="alignAccFollowNode1" presStyleIdx="3" presStyleCnt="6">
        <dgm:presLayoutVars>
          <dgm:bulletEnabled val="1"/>
        </dgm:presLayoutVars>
      </dgm:prSet>
      <dgm:spPr/>
    </dgm:pt>
    <dgm:pt modelId="{6B9FADEC-918C-43F7-867D-2FDBFCE8BA62}" type="pres">
      <dgm:prSet presAssocID="{FB74B07E-2841-48A6-B03F-AB799F33C3E1}" presName="sibTrans" presStyleCnt="0"/>
      <dgm:spPr/>
    </dgm:pt>
    <dgm:pt modelId="{D6DFEA92-0400-46E1-B4A6-4EF786A9CE42}" type="pres">
      <dgm:prSet presAssocID="{BC367A67-8147-4C06-AC15-B7E375B9A476}" presName="node" presStyleLbl="alignAccFollowNode1" presStyleIdx="4" presStyleCnt="6">
        <dgm:presLayoutVars>
          <dgm:bulletEnabled val="1"/>
        </dgm:presLayoutVars>
      </dgm:prSet>
      <dgm:spPr/>
    </dgm:pt>
    <dgm:pt modelId="{4A7880DD-9704-4342-848C-50B6171EA39C}" type="pres">
      <dgm:prSet presAssocID="{4763ECE0-7269-453C-B77F-31C07235B5FB}" presName="sibTrans" presStyleCnt="0"/>
      <dgm:spPr/>
    </dgm:pt>
    <dgm:pt modelId="{69D487B5-1CF1-4BB0-B5FF-E93ED39B0546}" type="pres">
      <dgm:prSet presAssocID="{5AC42C7D-10D7-4B22-AAC0-7FF1B362A845}" presName="node" presStyleLbl="alignAccFollowNode1" presStyleIdx="5" presStyleCnt="6">
        <dgm:presLayoutVars>
          <dgm:bulletEnabled val="1"/>
        </dgm:presLayoutVars>
      </dgm:prSet>
      <dgm:spPr/>
    </dgm:pt>
  </dgm:ptLst>
  <dgm:cxnLst>
    <dgm:cxn modelId="{C0379604-DFA1-40DD-9959-6C21B377E6F6}" srcId="{90606C26-39CC-42B0-876E-1F0F6FBB83C9}" destId="{5AC42C7D-10D7-4B22-AAC0-7FF1B362A845}" srcOrd="2" destOrd="0" parTransId="{E75BE2E9-48BE-4C76-86F5-0867C5374CA2}" sibTransId="{86FD461E-DF94-4DA6-92FF-1470DD66D9AD}"/>
    <dgm:cxn modelId="{8442FB22-4261-4019-AE95-6CB3D133B811}" type="presOf" srcId="{9A323FB6-A07D-4AF4-B8D7-7E598F45564B}" destId="{973102B6-12EB-4267-AE01-D46C4B814BC3}" srcOrd="0" destOrd="0" presId="urn:microsoft.com/office/officeart/2005/8/layout/lProcess3"/>
    <dgm:cxn modelId="{788DFC34-3683-457D-8367-5640F9054191}" srcId="{90606C26-39CC-42B0-876E-1F0F6FBB83C9}" destId="{BC367A67-8147-4C06-AC15-B7E375B9A476}" srcOrd="1" destOrd="0" parTransId="{5BEACB84-C85E-4BF2-AD1C-6DC4F96D381B}" sibTransId="{4763ECE0-7269-453C-B77F-31C07235B5FB}"/>
    <dgm:cxn modelId="{150F3365-7C8F-434D-A43E-6682D9495D60}" type="presOf" srcId="{A05DAFD3-E531-4EB1-9BF4-1310227B2218}" destId="{A988B5EC-1590-4CC9-A502-79493F48067E}" srcOrd="0" destOrd="0" presId="urn:microsoft.com/office/officeart/2005/8/layout/lProcess3"/>
    <dgm:cxn modelId="{DC8E1970-C0CF-4D09-A46F-1E32077238DF}" srcId="{C0D960C8-FA0A-4CCC-B693-F170AAD8441B}" destId="{A626496B-E5DE-4ACA-A224-8FD9976F292A}" srcOrd="1" destOrd="0" parTransId="{6D0BBD66-9168-4246-BED9-69FE6073608F}" sibTransId="{A4D6B716-2E99-484A-A837-9F1139F40E7F}"/>
    <dgm:cxn modelId="{960A4B50-FA0B-4DDB-86B7-B0CF9E51EE19}" type="presOf" srcId="{5AC42C7D-10D7-4B22-AAC0-7FF1B362A845}" destId="{69D487B5-1CF1-4BB0-B5FF-E93ED39B0546}" srcOrd="0" destOrd="0" presId="urn:microsoft.com/office/officeart/2005/8/layout/lProcess3"/>
    <dgm:cxn modelId="{59E2329E-25D2-4470-87B5-3A32B566091D}" srcId="{C0D960C8-FA0A-4CCC-B693-F170AAD8441B}" destId="{9A323FB6-A07D-4AF4-B8D7-7E598F45564B}" srcOrd="2" destOrd="0" parTransId="{8150462F-D7E8-445A-9435-F49D0600BA1F}" sibTransId="{85006612-5331-4B0B-9CD2-32D0F9C71F65}"/>
    <dgm:cxn modelId="{76A1709F-2CF1-4555-AC4D-D5F6169450F8}" type="presOf" srcId="{C0D960C8-FA0A-4CCC-B693-F170AAD8441B}" destId="{EB05FE91-904B-44A7-9A38-1B5532A531BC}" srcOrd="0" destOrd="0" presId="urn:microsoft.com/office/officeart/2005/8/layout/lProcess3"/>
    <dgm:cxn modelId="{06FC8AA3-C7EF-4B16-9F07-F4426E1486FA}" srcId="{90606C26-39CC-42B0-876E-1F0F6FBB83C9}" destId="{2698BFBD-041A-45E8-88CF-88D7BBFFF587}" srcOrd="0" destOrd="0" parTransId="{6B7231EF-CE94-40B4-9EDC-BE491970749D}" sibTransId="{FB74B07E-2841-48A6-B03F-AB799F33C3E1}"/>
    <dgm:cxn modelId="{F7290CA6-F3FD-4758-AEEF-041D61136838}" type="presOf" srcId="{A626496B-E5DE-4ACA-A224-8FD9976F292A}" destId="{3B0AFE82-B2AD-4006-AE61-D750BA15EE83}" srcOrd="0" destOrd="0" presId="urn:microsoft.com/office/officeart/2005/8/layout/lProcess3"/>
    <dgm:cxn modelId="{824E34A7-9A1B-4791-8C3D-98EAF485597C}" type="presOf" srcId="{BC367A67-8147-4C06-AC15-B7E375B9A476}" destId="{D6DFEA92-0400-46E1-B4A6-4EF786A9CE42}" srcOrd="0" destOrd="0" presId="urn:microsoft.com/office/officeart/2005/8/layout/lProcess3"/>
    <dgm:cxn modelId="{999C3FA9-BC82-4B37-8423-60A073720842}" srcId="{A05DAFD3-E531-4EB1-9BF4-1310227B2218}" destId="{90606C26-39CC-42B0-876E-1F0F6FBB83C9}" srcOrd="1" destOrd="0" parTransId="{F5A10BD8-2F13-4D65-AF4E-1D91FEA5B4E8}" sibTransId="{DD33E554-A152-4A51-A61A-514865479D6E}"/>
    <dgm:cxn modelId="{5F1D5AAF-0EED-48A5-BBCC-FD9B995A5789}" srcId="{A05DAFD3-E531-4EB1-9BF4-1310227B2218}" destId="{C0D960C8-FA0A-4CCC-B693-F170AAD8441B}" srcOrd="0" destOrd="0" parTransId="{B4F15E54-7045-4F22-B115-930247D53C3C}" sibTransId="{F03ADF93-C461-4CF8-A1E9-8853F16AFD30}"/>
    <dgm:cxn modelId="{52ABF7BC-5B55-4CDF-A53D-C3973072E77B}" type="presOf" srcId="{D0031C7C-C1FE-42C1-97BE-B1C33C1B33F6}" destId="{D9BFBD65-0B3A-43FF-86BA-96DE8EF016F4}" srcOrd="0" destOrd="0" presId="urn:microsoft.com/office/officeart/2005/8/layout/lProcess3"/>
    <dgm:cxn modelId="{3D2293C3-F16C-40D8-8DA9-F7F4B719064A}" type="presOf" srcId="{90606C26-39CC-42B0-876E-1F0F6FBB83C9}" destId="{5AF72897-DD72-4E70-A28C-770C7FB6603E}" srcOrd="0" destOrd="0" presId="urn:microsoft.com/office/officeart/2005/8/layout/lProcess3"/>
    <dgm:cxn modelId="{9FDA31E1-82F8-4CE4-A59D-2B21AC12BF1D}" type="presOf" srcId="{2698BFBD-041A-45E8-88CF-88D7BBFFF587}" destId="{4BB5E0B3-4669-4B83-BF8D-BABB85959ABC}" srcOrd="0" destOrd="0" presId="urn:microsoft.com/office/officeart/2005/8/layout/lProcess3"/>
    <dgm:cxn modelId="{22A39CE3-A897-4ADA-93F6-9E07C4F5DD59}" srcId="{C0D960C8-FA0A-4CCC-B693-F170AAD8441B}" destId="{D0031C7C-C1FE-42C1-97BE-B1C33C1B33F6}" srcOrd="0" destOrd="0" parTransId="{CF107D0E-6BFC-44EE-BED6-4585AB7B0CE5}" sibTransId="{58C4C889-7B66-4057-8C42-093058F5F520}"/>
    <dgm:cxn modelId="{193ED07E-C2B8-4773-BB51-C2A07FFBF07F}" type="presParOf" srcId="{A988B5EC-1590-4CC9-A502-79493F48067E}" destId="{C2B68430-2BFA-4AF8-9B1B-1681E0007EC6}" srcOrd="0" destOrd="0" presId="urn:microsoft.com/office/officeart/2005/8/layout/lProcess3"/>
    <dgm:cxn modelId="{87C22C85-1D34-410C-9952-D5D44A976108}" type="presParOf" srcId="{C2B68430-2BFA-4AF8-9B1B-1681E0007EC6}" destId="{EB05FE91-904B-44A7-9A38-1B5532A531BC}" srcOrd="0" destOrd="0" presId="urn:microsoft.com/office/officeart/2005/8/layout/lProcess3"/>
    <dgm:cxn modelId="{542C76D1-10BA-4D73-A524-66C41D9B7F05}" type="presParOf" srcId="{C2B68430-2BFA-4AF8-9B1B-1681E0007EC6}" destId="{5B7DA469-BBC3-4C0B-A1A0-F8FF2900700B}" srcOrd="1" destOrd="0" presId="urn:microsoft.com/office/officeart/2005/8/layout/lProcess3"/>
    <dgm:cxn modelId="{AE34F28A-495F-41B7-B825-F6588AE7CB70}" type="presParOf" srcId="{C2B68430-2BFA-4AF8-9B1B-1681E0007EC6}" destId="{D9BFBD65-0B3A-43FF-86BA-96DE8EF016F4}" srcOrd="2" destOrd="0" presId="urn:microsoft.com/office/officeart/2005/8/layout/lProcess3"/>
    <dgm:cxn modelId="{673B4261-0B1E-4DCE-8D1C-9B79014AC6C8}" type="presParOf" srcId="{C2B68430-2BFA-4AF8-9B1B-1681E0007EC6}" destId="{025CCDAA-3245-4000-A8C4-E433DCCAD8D4}" srcOrd="3" destOrd="0" presId="urn:microsoft.com/office/officeart/2005/8/layout/lProcess3"/>
    <dgm:cxn modelId="{3E46A86B-D275-4DF9-9437-395B7396C758}" type="presParOf" srcId="{C2B68430-2BFA-4AF8-9B1B-1681E0007EC6}" destId="{3B0AFE82-B2AD-4006-AE61-D750BA15EE83}" srcOrd="4" destOrd="0" presId="urn:microsoft.com/office/officeart/2005/8/layout/lProcess3"/>
    <dgm:cxn modelId="{24F32C76-4204-48AD-B5AD-7D32918AF65D}" type="presParOf" srcId="{C2B68430-2BFA-4AF8-9B1B-1681E0007EC6}" destId="{A34907ED-1350-484E-A696-9DC219206FFD}" srcOrd="5" destOrd="0" presId="urn:microsoft.com/office/officeart/2005/8/layout/lProcess3"/>
    <dgm:cxn modelId="{33AC5126-EDEA-4404-9B10-699153967234}" type="presParOf" srcId="{C2B68430-2BFA-4AF8-9B1B-1681E0007EC6}" destId="{973102B6-12EB-4267-AE01-D46C4B814BC3}" srcOrd="6" destOrd="0" presId="urn:microsoft.com/office/officeart/2005/8/layout/lProcess3"/>
    <dgm:cxn modelId="{CF06E6E2-E32B-4DB5-872A-3CC31C55059E}" type="presParOf" srcId="{A988B5EC-1590-4CC9-A502-79493F48067E}" destId="{2333CD14-A051-4B41-9E8D-9771EA1181EC}" srcOrd="1" destOrd="0" presId="urn:microsoft.com/office/officeart/2005/8/layout/lProcess3"/>
    <dgm:cxn modelId="{3410F629-D57D-49A5-A23E-4C0259DF134C}" type="presParOf" srcId="{A988B5EC-1590-4CC9-A502-79493F48067E}" destId="{CEB1B0FF-F2E6-4DD6-862B-7472DA5C916D}" srcOrd="2" destOrd="0" presId="urn:microsoft.com/office/officeart/2005/8/layout/lProcess3"/>
    <dgm:cxn modelId="{9CA7A422-745A-4883-B6AA-9321B7C99F56}" type="presParOf" srcId="{CEB1B0FF-F2E6-4DD6-862B-7472DA5C916D}" destId="{5AF72897-DD72-4E70-A28C-770C7FB6603E}" srcOrd="0" destOrd="0" presId="urn:microsoft.com/office/officeart/2005/8/layout/lProcess3"/>
    <dgm:cxn modelId="{3728BCE3-10A4-4C46-B4D1-0EA54AE727F6}" type="presParOf" srcId="{CEB1B0FF-F2E6-4DD6-862B-7472DA5C916D}" destId="{526DD8DA-A5E8-4778-9788-EF0F017A7E4E}" srcOrd="1" destOrd="0" presId="urn:microsoft.com/office/officeart/2005/8/layout/lProcess3"/>
    <dgm:cxn modelId="{1093354B-236D-4783-90EB-C355CDB1E9AD}" type="presParOf" srcId="{CEB1B0FF-F2E6-4DD6-862B-7472DA5C916D}" destId="{4BB5E0B3-4669-4B83-BF8D-BABB85959ABC}" srcOrd="2" destOrd="0" presId="urn:microsoft.com/office/officeart/2005/8/layout/lProcess3"/>
    <dgm:cxn modelId="{6CEFC33D-940B-4277-8707-475059F0978C}" type="presParOf" srcId="{CEB1B0FF-F2E6-4DD6-862B-7472DA5C916D}" destId="{6B9FADEC-918C-43F7-867D-2FDBFCE8BA62}" srcOrd="3" destOrd="0" presId="urn:microsoft.com/office/officeart/2005/8/layout/lProcess3"/>
    <dgm:cxn modelId="{755C673A-7858-417E-AABF-B3117238587F}" type="presParOf" srcId="{CEB1B0FF-F2E6-4DD6-862B-7472DA5C916D}" destId="{D6DFEA92-0400-46E1-B4A6-4EF786A9CE42}" srcOrd="4" destOrd="0" presId="urn:microsoft.com/office/officeart/2005/8/layout/lProcess3"/>
    <dgm:cxn modelId="{C96D07DB-B48B-4706-9B08-A84F50A23688}" type="presParOf" srcId="{CEB1B0FF-F2E6-4DD6-862B-7472DA5C916D}" destId="{4A7880DD-9704-4342-848C-50B6171EA39C}" srcOrd="5" destOrd="0" presId="urn:microsoft.com/office/officeart/2005/8/layout/lProcess3"/>
    <dgm:cxn modelId="{77166F13-260A-4DE1-91A1-C3F2118D14C8}" type="presParOf" srcId="{CEB1B0FF-F2E6-4DD6-862B-7472DA5C916D}" destId="{69D487B5-1CF1-4BB0-B5FF-E93ED39B054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5FE91-904B-44A7-9A38-1B5532A531BC}">
      <dsp:nvSpPr>
        <dsp:cNvPr id="0" name=""/>
        <dsp:cNvSpPr/>
      </dsp:nvSpPr>
      <dsp:spPr>
        <a:xfrm>
          <a:off x="5407" y="451024"/>
          <a:ext cx="2774007" cy="1109602"/>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60208" y="451024"/>
        <a:ext cx="1664405" cy="1109602"/>
      </dsp:txXfrm>
    </dsp:sp>
    <dsp:sp modelId="{D9BFBD65-0B3A-43FF-86BA-96DE8EF016F4}">
      <dsp:nvSpPr>
        <dsp:cNvPr id="0" name=""/>
        <dsp:cNvSpPr/>
      </dsp:nvSpPr>
      <dsp:spPr>
        <a:xfrm>
          <a:off x="2418793" y="545341"/>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dirty="0">
              <a:ln/>
              <a:effectLst>
                <a:outerShdw blurRad="38100" dist="38100" dir="2700000" algn="tl">
                  <a:srgbClr val="000000">
                    <a:alpha val="43137"/>
                  </a:srgbClr>
                </a:outerShdw>
              </a:effectLst>
              <a:latin typeface="Arial Black" pitchFamily="34" charset="0"/>
            </a:rPr>
            <a:t>kaya</a:t>
          </a:r>
          <a:endParaRPr lang="en-US" sz="1800" kern="1200" dirty="0"/>
        </a:p>
      </dsp:txBody>
      <dsp:txXfrm>
        <a:off x="2879278" y="545341"/>
        <a:ext cx="1381456" cy="920970"/>
      </dsp:txXfrm>
    </dsp:sp>
    <dsp:sp modelId="{3B0AFE82-B2AD-4006-AE61-D750BA15EE83}">
      <dsp:nvSpPr>
        <dsp:cNvPr id="0" name=""/>
        <dsp:cNvSpPr/>
      </dsp:nvSpPr>
      <dsp:spPr>
        <a:xfrm>
          <a:off x="4398880" y="545341"/>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a:ln/>
              <a:effectLst>
                <a:outerShdw blurRad="38100" dist="38100" dir="2700000" algn="tl">
                  <a:srgbClr val="000000">
                    <a:alpha val="43137"/>
                  </a:srgbClr>
                </a:outerShdw>
              </a:effectLst>
              <a:latin typeface="Arial Black" pitchFamily="34" charset="0"/>
            </a:rPr>
            <a:t>sihat</a:t>
          </a:r>
          <a:endParaRPr lang="en-US" sz="1800" kern="1200" dirty="0"/>
        </a:p>
      </dsp:txBody>
      <dsp:txXfrm>
        <a:off x="4859365" y="545341"/>
        <a:ext cx="1381456" cy="920970"/>
      </dsp:txXfrm>
    </dsp:sp>
    <dsp:sp modelId="{973102B6-12EB-4267-AE01-D46C4B814BC3}">
      <dsp:nvSpPr>
        <dsp:cNvPr id="0" name=""/>
        <dsp:cNvSpPr/>
      </dsp:nvSpPr>
      <dsp:spPr>
        <a:xfrm>
          <a:off x="6378966" y="545341"/>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a:ln/>
              <a:effectLst>
                <a:outerShdw blurRad="38100" dist="38100" dir="2700000" algn="tl">
                  <a:srgbClr val="000000">
                    <a:alpha val="43137"/>
                  </a:srgbClr>
                </a:outerShdw>
              </a:effectLst>
              <a:latin typeface="Arial Black" pitchFamily="34" charset="0"/>
            </a:rPr>
            <a:t>sempurna</a:t>
          </a:r>
          <a:endParaRPr lang="en-US" sz="1800" kern="1200" dirty="0"/>
        </a:p>
      </dsp:txBody>
      <dsp:txXfrm>
        <a:off x="6839451" y="545341"/>
        <a:ext cx="1381456" cy="920970"/>
      </dsp:txXfrm>
    </dsp:sp>
    <dsp:sp modelId="{5AF72897-DD72-4E70-A28C-770C7FB6603E}">
      <dsp:nvSpPr>
        <dsp:cNvPr id="0" name=""/>
        <dsp:cNvSpPr/>
      </dsp:nvSpPr>
      <dsp:spPr>
        <a:xfrm>
          <a:off x="5407" y="1715972"/>
          <a:ext cx="2774007" cy="1109602"/>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60208" y="1715972"/>
        <a:ext cx="1664405" cy="1109602"/>
      </dsp:txXfrm>
    </dsp:sp>
    <dsp:sp modelId="{4BB5E0B3-4669-4B83-BF8D-BABB85959ABC}">
      <dsp:nvSpPr>
        <dsp:cNvPr id="0" name=""/>
        <dsp:cNvSpPr/>
      </dsp:nvSpPr>
      <dsp:spPr>
        <a:xfrm>
          <a:off x="2418793" y="1810288"/>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a:ln/>
              <a:effectLst>
                <a:outerShdw blurRad="38100" dist="38100" dir="2700000" algn="tl">
                  <a:srgbClr val="000000">
                    <a:alpha val="43137"/>
                  </a:srgbClr>
                </a:outerShdw>
              </a:effectLst>
              <a:latin typeface="Arial Black" pitchFamily="34" charset="0"/>
            </a:rPr>
            <a:t>miskin</a:t>
          </a:r>
          <a:endParaRPr lang="en-US" sz="1800" kern="1200" dirty="0"/>
        </a:p>
      </dsp:txBody>
      <dsp:txXfrm>
        <a:off x="2879278" y="1810288"/>
        <a:ext cx="1381456" cy="920970"/>
      </dsp:txXfrm>
    </dsp:sp>
    <dsp:sp modelId="{D6DFEA92-0400-46E1-B4A6-4EF786A9CE42}">
      <dsp:nvSpPr>
        <dsp:cNvPr id="0" name=""/>
        <dsp:cNvSpPr/>
      </dsp:nvSpPr>
      <dsp:spPr>
        <a:xfrm>
          <a:off x="4398880" y="1810288"/>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dirty="0">
              <a:ln/>
              <a:effectLst>
                <a:outerShdw blurRad="38100" dist="38100" dir="2700000" algn="tl">
                  <a:srgbClr val="000000">
                    <a:alpha val="43137"/>
                  </a:srgbClr>
                </a:outerShdw>
              </a:effectLst>
              <a:latin typeface="Arial Black" pitchFamily="34" charset="0"/>
            </a:rPr>
            <a:t>sakit</a:t>
          </a:r>
          <a:endParaRPr lang="en-US" sz="1800" kern="1200" dirty="0"/>
        </a:p>
      </dsp:txBody>
      <dsp:txXfrm>
        <a:off x="4859365" y="1810288"/>
        <a:ext cx="1381456" cy="920970"/>
      </dsp:txXfrm>
    </dsp:sp>
    <dsp:sp modelId="{69D487B5-1CF1-4BB0-B5FF-E93ED39B0546}">
      <dsp:nvSpPr>
        <dsp:cNvPr id="0" name=""/>
        <dsp:cNvSpPr/>
      </dsp:nvSpPr>
      <dsp:spPr>
        <a:xfrm>
          <a:off x="6378966" y="1810288"/>
          <a:ext cx="2302426" cy="920970"/>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kern="1200">
              <a:ln/>
              <a:effectLst>
                <a:outerShdw blurRad="38100" dist="38100" dir="2700000" algn="tl">
                  <a:srgbClr val="000000">
                    <a:alpha val="43137"/>
                  </a:srgbClr>
                </a:outerShdw>
              </a:effectLst>
              <a:latin typeface="Arial Black" pitchFamily="34" charset="0"/>
            </a:rPr>
            <a:t>cacat.</a:t>
          </a:r>
          <a:endParaRPr lang="en-US" sz="1800" kern="1200" dirty="0"/>
        </a:p>
      </dsp:txBody>
      <dsp:txXfrm>
        <a:off x="6839451" y="1810288"/>
        <a:ext cx="1381456" cy="9209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16/11/2023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rgbClr val="0070C0"/>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rgbClr val="0070C0"/>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rgbClr val="0070C0"/>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rgbClr val="0070C0"/>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46/2023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276600"/>
            <a:ext cx="6934200" cy="1569660"/>
          </a:xfrm>
          <a:prstGeom prst="rect">
            <a:avLst/>
          </a:prstGeom>
        </p:spPr>
        <p:txBody>
          <a:bodyPr wrap="square">
            <a:spAutoFit/>
          </a:bodyPr>
          <a:lstStyle/>
          <a:p>
            <a:pPr algn="ctr"/>
            <a:r>
              <a:rPr lang="fi-FI" sz="4800" dirty="0">
                <a:ln w="0"/>
                <a:solidFill>
                  <a:srgbClr val="7030A0"/>
                </a:solidFill>
                <a:effectLst>
                  <a:glow rad="101600">
                    <a:schemeClr val="accent3">
                      <a:satMod val="175000"/>
                      <a:alpha val="40000"/>
                    </a:schemeClr>
                  </a:glow>
                  <a:reflection blurRad="6350" stA="43000" endPos="22000" dir="5400000" sy="-90000" algn="bl" rotWithShape="0"/>
                </a:effectLst>
                <a:latin typeface="Arial Black" pitchFamily="34" charset="0"/>
              </a:rPr>
              <a:t>SEIKHLAS KASIH SEJUTA HARAPAN</a:t>
            </a:r>
            <a:endParaRPr lang="it-IT" sz="4800" dirty="0">
              <a:ln w="0"/>
              <a:solidFill>
                <a:srgbClr val="7030A0"/>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03 Jamadil Awal 1445</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17  November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0808471C-4130-3D2E-1B60-244917EA6DA8}"/>
              </a:ext>
            </a:extLst>
          </p:cNvPr>
          <p:cNvSpPr/>
          <p:nvPr/>
        </p:nvSpPr>
        <p:spPr>
          <a:xfrm>
            <a:off x="2457450" y="304800"/>
            <a:ext cx="4495800" cy="914400"/>
          </a:xfrm>
          <a:prstGeom prst="roundRect">
            <a:avLst/>
          </a:prstGeom>
          <a:solidFill>
            <a:schemeClr val="accent6">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Infaq yang wajib</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1">
            <a:extLst>
              <a:ext uri="{FF2B5EF4-FFF2-40B4-BE49-F238E27FC236}">
                <a16:creationId xmlns:a16="http://schemas.microsoft.com/office/drawing/2014/main" id="{0808471C-4130-3D2E-1B60-244917EA6DA8}"/>
              </a:ext>
            </a:extLst>
          </p:cNvPr>
          <p:cNvSpPr/>
          <p:nvPr/>
        </p:nvSpPr>
        <p:spPr>
          <a:xfrm>
            <a:off x="1600200" y="1524000"/>
            <a:ext cx="2133600" cy="914400"/>
          </a:xfrm>
          <a:prstGeom prst="roundRect">
            <a:avLst/>
          </a:prstGeom>
          <a:solidFill>
            <a:schemeClr val="accent6">
              <a:alpha val="4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zakat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1">
            <a:extLst>
              <a:ext uri="{FF2B5EF4-FFF2-40B4-BE49-F238E27FC236}">
                <a16:creationId xmlns:a16="http://schemas.microsoft.com/office/drawing/2014/main" id="{0808471C-4130-3D2E-1B60-244917EA6DA8}"/>
              </a:ext>
            </a:extLst>
          </p:cNvPr>
          <p:cNvSpPr/>
          <p:nvPr/>
        </p:nvSpPr>
        <p:spPr>
          <a:xfrm>
            <a:off x="1600200" y="2590800"/>
            <a:ext cx="2133600" cy="914400"/>
          </a:xfrm>
          <a:prstGeom prst="roundRect">
            <a:avLst/>
          </a:prstGeom>
          <a:solidFill>
            <a:schemeClr val="accent6">
              <a:alpha val="4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Fidyah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1638300" y="4629150"/>
            <a:ext cx="4457700" cy="914400"/>
          </a:xfrm>
          <a:prstGeom prst="roundRect">
            <a:avLst/>
          </a:prstGeom>
          <a:solidFill>
            <a:schemeClr val="accent6">
              <a:alpha val="32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Bayaran kafarah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1">
            <a:extLst>
              <a:ext uri="{FF2B5EF4-FFF2-40B4-BE49-F238E27FC236}">
                <a16:creationId xmlns:a16="http://schemas.microsoft.com/office/drawing/2014/main" id="{0808471C-4130-3D2E-1B60-244917EA6DA8}"/>
              </a:ext>
            </a:extLst>
          </p:cNvPr>
          <p:cNvSpPr/>
          <p:nvPr/>
        </p:nvSpPr>
        <p:spPr>
          <a:xfrm>
            <a:off x="1638300" y="5657850"/>
            <a:ext cx="4457700" cy="838200"/>
          </a:xfrm>
          <a:prstGeom prst="roundRect">
            <a:avLst/>
          </a:prstGeom>
          <a:solidFill>
            <a:schemeClr val="accent6">
              <a:alpha val="38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Menunaikan nazar</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Rectangle: Rounded Corners 1">
            <a:extLst>
              <a:ext uri="{FF2B5EF4-FFF2-40B4-BE49-F238E27FC236}">
                <a16:creationId xmlns:a16="http://schemas.microsoft.com/office/drawing/2014/main" id="{0808471C-4130-3D2E-1B60-244917EA6DA8}"/>
              </a:ext>
            </a:extLst>
          </p:cNvPr>
          <p:cNvSpPr/>
          <p:nvPr/>
        </p:nvSpPr>
        <p:spPr>
          <a:xfrm>
            <a:off x="1676400" y="3619500"/>
            <a:ext cx="2057400" cy="914400"/>
          </a:xfrm>
          <a:prstGeom prst="roundRect">
            <a:avLst/>
          </a:prstGeom>
          <a:solidFill>
            <a:schemeClr val="accent6">
              <a:alpha val="4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Nafqah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1" name="Chevron 10"/>
          <p:cNvSpPr/>
          <p:nvPr/>
        </p:nvSpPr>
        <p:spPr>
          <a:xfrm>
            <a:off x="726309" y="17526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721565" y="28575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726309" y="39624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726309" y="49530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726309" y="588645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895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0808471C-4130-3D2E-1B60-244917EA6DA8}"/>
              </a:ext>
            </a:extLst>
          </p:cNvPr>
          <p:cNvSpPr/>
          <p:nvPr/>
        </p:nvSpPr>
        <p:spPr>
          <a:xfrm>
            <a:off x="2457450" y="304800"/>
            <a:ext cx="4495800" cy="914400"/>
          </a:xfrm>
          <a:prstGeom prst="roundRect">
            <a:avLst/>
          </a:prstGeom>
          <a:solidFill>
            <a:schemeClr val="accent6">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Infaq yang sunat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1">
            <a:extLst>
              <a:ext uri="{FF2B5EF4-FFF2-40B4-BE49-F238E27FC236}">
                <a16:creationId xmlns:a16="http://schemas.microsoft.com/office/drawing/2014/main" id="{0808471C-4130-3D2E-1B60-244917EA6DA8}"/>
              </a:ext>
            </a:extLst>
          </p:cNvPr>
          <p:cNvSpPr/>
          <p:nvPr/>
        </p:nvSpPr>
        <p:spPr>
          <a:xfrm>
            <a:off x="1600200" y="1524000"/>
            <a:ext cx="3429000" cy="914400"/>
          </a:xfrm>
          <a:prstGeom prst="roundRect">
            <a:avLst/>
          </a:prstGeom>
          <a:solidFill>
            <a:schemeClr val="accent6">
              <a:alpha val="49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Sumbangan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1">
            <a:extLst>
              <a:ext uri="{FF2B5EF4-FFF2-40B4-BE49-F238E27FC236}">
                <a16:creationId xmlns:a16="http://schemas.microsoft.com/office/drawing/2014/main" id="{0808471C-4130-3D2E-1B60-244917EA6DA8}"/>
              </a:ext>
            </a:extLst>
          </p:cNvPr>
          <p:cNvSpPr/>
          <p:nvPr/>
        </p:nvSpPr>
        <p:spPr>
          <a:xfrm>
            <a:off x="1600200" y="2514600"/>
            <a:ext cx="3429000" cy="914400"/>
          </a:xfrm>
          <a:prstGeom prst="roundRect">
            <a:avLst/>
          </a:prstGeom>
          <a:solidFill>
            <a:schemeClr val="accent6">
              <a:alpha val="44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Sedeqah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Rectangle: Rounded Corners 1">
            <a:extLst>
              <a:ext uri="{FF2B5EF4-FFF2-40B4-BE49-F238E27FC236}">
                <a16:creationId xmlns:a16="http://schemas.microsoft.com/office/drawing/2014/main" id="{0808471C-4130-3D2E-1B60-244917EA6DA8}"/>
              </a:ext>
            </a:extLst>
          </p:cNvPr>
          <p:cNvSpPr/>
          <p:nvPr/>
        </p:nvSpPr>
        <p:spPr>
          <a:xfrm>
            <a:off x="1600200" y="3543300"/>
            <a:ext cx="5715000" cy="1028700"/>
          </a:xfrm>
          <a:prstGeom prst="roundRect">
            <a:avLst/>
          </a:prstGeom>
          <a:solidFill>
            <a:schemeClr val="accent6">
              <a:alpha val="4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Derma kepada orang perseorangan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1" name="Chevron 10"/>
          <p:cNvSpPr/>
          <p:nvPr/>
        </p:nvSpPr>
        <p:spPr>
          <a:xfrm>
            <a:off x="726309" y="17526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721565" y="28575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726309" y="388620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
            <a:extLst>
              <a:ext uri="{FF2B5EF4-FFF2-40B4-BE49-F238E27FC236}">
                <a16:creationId xmlns:a16="http://schemas.microsoft.com/office/drawing/2014/main" id="{0808471C-4130-3D2E-1B60-244917EA6DA8}"/>
              </a:ext>
            </a:extLst>
          </p:cNvPr>
          <p:cNvSpPr/>
          <p:nvPr/>
        </p:nvSpPr>
        <p:spPr>
          <a:xfrm>
            <a:off x="1638300" y="4686300"/>
            <a:ext cx="5715000" cy="1028700"/>
          </a:xfrm>
          <a:prstGeom prst="roundRect">
            <a:avLst/>
          </a:prstGeom>
          <a:solidFill>
            <a:schemeClr val="accent6">
              <a:alpha val="39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Derma kepada tabung-tabung kebajikan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7" name="Rectangle: Rounded Corners 1">
            <a:extLst>
              <a:ext uri="{FF2B5EF4-FFF2-40B4-BE49-F238E27FC236}">
                <a16:creationId xmlns:a16="http://schemas.microsoft.com/office/drawing/2014/main" id="{0808471C-4130-3D2E-1B60-244917EA6DA8}"/>
              </a:ext>
            </a:extLst>
          </p:cNvPr>
          <p:cNvSpPr/>
          <p:nvPr/>
        </p:nvSpPr>
        <p:spPr>
          <a:xfrm>
            <a:off x="1638300" y="5791200"/>
            <a:ext cx="7124700" cy="1028700"/>
          </a:xfrm>
          <a:prstGeom prst="roundRect">
            <a:avLst/>
          </a:prstGeom>
          <a:solidFill>
            <a:schemeClr val="accent6">
              <a:alpha val="4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Derma kepada pertubuhan-pertubuhan kebajikan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8" name="Chevron 17"/>
          <p:cNvSpPr/>
          <p:nvPr/>
        </p:nvSpPr>
        <p:spPr>
          <a:xfrm>
            <a:off x="762000" y="501015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762000" y="6115050"/>
            <a:ext cx="671494"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345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522689" y="838200"/>
            <a:ext cx="8305800" cy="4114800"/>
          </a:xfrm>
          <a:prstGeom prst="roundRect">
            <a:avLst/>
          </a:prstGeom>
          <a:solidFill>
            <a:schemeClr val="accent6">
              <a:alpha val="6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s.w.t. menjanjikan keuntungan yang berlipat kali ganda bagi orang-orang yang membelanjakan atau menyumbangkan harta bendanya untuk mencapai keredaan-Nya.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3826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261:</a:t>
            </a:r>
          </a:p>
        </p:txBody>
      </p:sp>
      <p:sp>
        <p:nvSpPr>
          <p:cNvPr id="4" name="Rectangle 3">
            <a:extLst>
              <a:ext uri="{FF2B5EF4-FFF2-40B4-BE49-F238E27FC236}">
                <a16:creationId xmlns:a16="http://schemas.microsoft.com/office/drawing/2014/main" id="{6D888CBE-0481-4581-9465-16079F08DEB8}"/>
              </a:ext>
            </a:extLst>
          </p:cNvPr>
          <p:cNvSpPr/>
          <p:nvPr/>
        </p:nvSpPr>
        <p:spPr>
          <a:xfrm>
            <a:off x="494794" y="4167061"/>
            <a:ext cx="8147319" cy="2677656"/>
          </a:xfrm>
          <a:prstGeom prst="rect">
            <a:avLst/>
          </a:prstGeom>
        </p:spPr>
        <p:txBody>
          <a:bodyPr wrap="square">
            <a:spAutoFit/>
          </a:bodyPr>
          <a:lstStyle/>
          <a:p>
            <a:pPr algn="just"/>
            <a:r>
              <a:rPr lang="en-US" sz="2400" b="1" dirty="0">
                <a:ln w="1905"/>
                <a:effectLst>
                  <a:innerShdw blurRad="69850" dist="43180" dir="5400000">
                    <a:srgbClr val="000000">
                      <a:alpha val="65000"/>
                    </a:srgbClr>
                  </a:innerShdw>
                </a:effectLst>
              </a:rPr>
              <a:t>Yang </a:t>
            </a:r>
            <a:r>
              <a:rPr lang="en-US" sz="2400" b="1" dirty="0" err="1">
                <a:ln w="1905"/>
                <a:effectLst>
                  <a:innerShdw blurRad="69850" dist="43180" dir="5400000">
                    <a:srgbClr val="000000">
                      <a:alpha val="65000"/>
                    </a:srgbClr>
                  </a:innerShdw>
                </a:effectLst>
              </a:rPr>
              <a:t>bermaksud</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Bandingan</a:t>
            </a:r>
            <a:r>
              <a:rPr lang="en-US" sz="2400" b="1" dirty="0">
                <a:ln w="1905"/>
                <a:solidFill>
                  <a:srgbClr val="C00000"/>
                </a:solidFill>
                <a:effectLst>
                  <a:innerShdw blurRad="69850" dist="43180" dir="5400000">
                    <a:srgbClr val="000000">
                      <a:alpha val="65000"/>
                    </a:srgbClr>
                  </a:innerShdw>
                </a:effectLst>
              </a:rPr>
              <a:t> (derma) orang-orang yang </a:t>
            </a:r>
            <a:r>
              <a:rPr lang="en-US" sz="2400" b="1" dirty="0" err="1">
                <a:ln w="1905"/>
                <a:solidFill>
                  <a:srgbClr val="C00000"/>
                </a:solidFill>
                <a:effectLst>
                  <a:innerShdw blurRad="69850" dist="43180" dir="5400000">
                    <a:srgbClr val="000000">
                      <a:alpha val="65000"/>
                    </a:srgbClr>
                  </a:innerShdw>
                </a:effectLst>
              </a:rPr>
              <a:t>membelanjakan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hartanya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pada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jalan</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ialah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sama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seperti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sebiji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benih</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tumbuh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menerbitkan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tujuh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tangkai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tiap-tiap</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tangkai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itu</a:t>
            </a:r>
            <a:r>
              <a:rPr lang="en-US" sz="2400" b="1" dirty="0">
                <a:ln w="1905"/>
                <a:solidFill>
                  <a:srgbClr val="C00000"/>
                </a:solidFill>
                <a:effectLst>
                  <a:innerShdw blurRad="69850" dist="43180" dir="5400000">
                    <a:srgbClr val="000000">
                      <a:alpha val="65000"/>
                    </a:srgbClr>
                  </a:innerShdw>
                </a:effectLst>
              </a:rPr>
              <a:t> pula </a:t>
            </a:r>
            <a:r>
              <a:rPr lang="en-US" sz="2400" b="1" dirty="0" err="1">
                <a:ln w="1905"/>
                <a:solidFill>
                  <a:srgbClr val="C00000"/>
                </a:solidFill>
                <a:effectLst>
                  <a:innerShdw blurRad="69850" dist="43180" dir="5400000">
                    <a:srgbClr val="000000">
                      <a:alpha val="65000"/>
                    </a:srgbClr>
                  </a:innerShdw>
                </a:effectLst>
              </a:rPr>
              <a:t>mengandungi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seratus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biji</a:t>
            </a:r>
            <a:r>
              <a:rPr lang="en-US" sz="2400" b="1" dirty="0">
                <a:ln w="1905"/>
                <a:solidFill>
                  <a:srgbClr val="C00000"/>
                </a:solidFill>
                <a:effectLst>
                  <a:innerShdw blurRad="69850" dist="43180" dir="5400000">
                    <a:srgbClr val="000000">
                      <a:alpha val="65000"/>
                    </a:srgbClr>
                  </a:innerShdw>
                </a:effectLst>
              </a:rPr>
              <a:t>. Dan (</a:t>
            </a:r>
            <a:r>
              <a:rPr lang="en-US" sz="2400" b="1" dirty="0" err="1">
                <a:ln w="1905"/>
                <a:solidFill>
                  <a:srgbClr val="C00000"/>
                </a:solidFill>
                <a:effectLst>
                  <a:innerShdw blurRad="69850" dist="43180" dir="5400000">
                    <a:srgbClr val="000000">
                      <a:alpha val="65000"/>
                    </a:srgbClr>
                  </a:innerShdw>
                </a:effectLst>
              </a:rPr>
              <a:t>ingatlah</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melipatgandakan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pahala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sesiapa</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dikehendakiNya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Maha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Luas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rahmat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kurniaNya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lagi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Meliputi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ilmu</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pengetahuanNya</a:t>
            </a:r>
            <a:r>
              <a:rPr lang="en-US" sz="2400" b="1" dirty="0">
                <a:ln w="1905"/>
                <a:solidFill>
                  <a:srgbClr val="C00000"/>
                </a:solidFill>
                <a:effectLst>
                  <a:innerShdw blurRad="69850" dist="43180" dir="5400000">
                    <a:srgbClr val="000000">
                      <a:alpha val="65000"/>
                    </a:srgbClr>
                  </a:innerShdw>
                </a:effectLst>
              </a:rPr>
              <a:t>”. </a:t>
            </a:r>
          </a:p>
        </p:txBody>
      </p:sp>
      <p:pic>
        <p:nvPicPr>
          <p:cNvPr id="6" name="Picture 5">
            <a:extLst>
              <a:ext uri="{FF2B5EF4-FFF2-40B4-BE49-F238E27FC236}">
                <a16:creationId xmlns:a16="http://schemas.microsoft.com/office/drawing/2014/main" id="{A100506D-2015-4AE5-B868-A138C9230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7" y="990600"/>
            <a:ext cx="8583912" cy="3633531"/>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7000" r="-27000"/>
          </a:stretch>
        </a:blipFill>
        <a:effectLst/>
      </p:bgPr>
    </p:bg>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A3097165-8E05-6925-6216-11FFD7BA27DA}"/>
              </a:ext>
            </a:extLst>
          </p:cNvPr>
          <p:cNvSpPr/>
          <p:nvPr/>
        </p:nvSpPr>
        <p:spPr>
          <a:xfrm>
            <a:off x="252984" y="457200"/>
            <a:ext cx="8686800" cy="1371600"/>
          </a:xfrm>
          <a:prstGeom prst="roundRect">
            <a:avLst/>
          </a:prstGeom>
          <a:solidFill>
            <a:schemeClr val="accent6">
              <a:lumMod val="60000"/>
              <a:lumOff val="40000"/>
              <a:alpha val="71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Allah s.w.t. menguji manusia dengan pelbagai keadaan</a:t>
            </a:r>
            <a:endParaRPr lang="fi-FI"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id="{A3097165-8E05-6925-6216-11FFD7BA27DA}"/>
              </a:ext>
            </a:extLst>
          </p:cNvPr>
          <p:cNvSpPr/>
          <p:nvPr/>
        </p:nvSpPr>
        <p:spPr>
          <a:xfrm>
            <a:off x="252984" y="4267200"/>
            <a:ext cx="8686800" cy="2475614"/>
          </a:xfrm>
          <a:prstGeom prst="roundRect">
            <a:avLst/>
          </a:prstGeom>
          <a:solidFill>
            <a:schemeClr val="accent6">
              <a:lumMod val="60000"/>
              <a:lumOff val="40000"/>
              <a:alpha val="6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Semua yang tersebut adalah bertujuan menilai atau menguji sejauh mana keimanan, kesyukuran dan kesabaran kita semua</a:t>
            </a:r>
            <a:endParaRPr lang="fi-FI"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endParaRPr>
          </a:p>
        </p:txBody>
      </p:sp>
      <p:graphicFrame>
        <p:nvGraphicFramePr>
          <p:cNvPr id="2" name="Diagram 1"/>
          <p:cNvGraphicFramePr/>
          <p:nvPr>
            <p:extLst>
              <p:ext uri="{D42A27DB-BD31-4B8C-83A1-F6EECF244321}">
                <p14:modId xmlns:p14="http://schemas.microsoft.com/office/powerpoint/2010/main" val="3624657302"/>
              </p:ext>
            </p:extLst>
          </p:nvPr>
        </p:nvGraphicFramePr>
        <p:xfrm>
          <a:off x="252984" y="1447800"/>
          <a:ext cx="8686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34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dalam surah al-Baqarah ayat 155: </a:t>
            </a:r>
          </a:p>
        </p:txBody>
      </p:sp>
      <p:sp>
        <p:nvSpPr>
          <p:cNvPr id="6" name="Rectangle 5"/>
          <p:cNvSpPr/>
          <p:nvPr/>
        </p:nvSpPr>
        <p:spPr>
          <a:xfrm>
            <a:off x="536440" y="4038600"/>
            <a:ext cx="8147319" cy="2677656"/>
          </a:xfrm>
          <a:prstGeom prst="rect">
            <a:avLst/>
          </a:prstGeom>
        </p:spPr>
        <p:txBody>
          <a:bodyPr wrap="square">
            <a:spAutoFit/>
          </a:bodyPr>
          <a:lstStyle/>
          <a:p>
            <a:pPr algn="just"/>
            <a:r>
              <a:rPr lang="en-US" sz="2800" b="1" dirty="0">
                <a:ln w="1905"/>
                <a:effectLst>
                  <a:innerShdw blurRad="69850" dist="43180" dir="5400000">
                    <a:srgbClr val="000000">
                      <a:alpha val="65000"/>
                    </a:srgbClr>
                  </a:innerShdw>
                </a:effectLst>
              </a:rPr>
              <a:t>Yang </a:t>
            </a:r>
            <a:r>
              <a:rPr lang="en-US" sz="2800" b="1" dirty="0" err="1">
                <a:ln w="1905"/>
                <a:effectLst>
                  <a:innerShdw blurRad="69850" dist="43180" dir="5400000">
                    <a:srgbClr val="000000">
                      <a:alpha val="65000"/>
                    </a:srgbClr>
                  </a:innerShdw>
                </a:effectLst>
              </a:rPr>
              <a:t>Bermaksud</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“Demi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Kami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menguji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sedikit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perasaan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takut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merasai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kelaparan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berlakunya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kekurangan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benda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jiwa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hasil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tanaman</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berilah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khabar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gembira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orang-orang yang </a:t>
            </a:r>
            <a:r>
              <a:rPr lang="en-US" sz="2800" b="1" dirty="0" err="1">
                <a:ln w="1905"/>
                <a:solidFill>
                  <a:srgbClr val="C00000"/>
                </a:solidFill>
                <a:effectLst>
                  <a:innerShdw blurRad="69850" dist="43180" dir="5400000">
                    <a:srgbClr val="000000">
                      <a:alpha val="65000"/>
                    </a:srgbClr>
                  </a:innerShdw>
                </a:effectLst>
              </a:rPr>
              <a:t>sabar</a:t>
            </a:r>
            <a:r>
              <a:rPr lang="en-US" sz="2800" b="1" dirty="0">
                <a:ln w="1905"/>
                <a:solidFill>
                  <a:srgbClr val="C00000"/>
                </a:solidFill>
                <a:effectLst>
                  <a:innerShdw blurRad="69850" dist="43180" dir="5400000">
                    <a:srgbClr val="000000">
                      <a:alpha val="65000"/>
                    </a:srgbClr>
                  </a:innerShdw>
                </a:effectLst>
              </a:rPr>
              <a:t>”.</a:t>
            </a:r>
            <a:r>
              <a:rPr lang="en-US" sz="2800" b="1" dirty="0">
                <a:ln w="1905"/>
                <a:effectLst>
                  <a:innerShdw blurRad="69850" dist="43180" dir="5400000">
                    <a:srgbClr val="000000">
                      <a:alpha val="65000"/>
                    </a:srgbClr>
                  </a:innerShdw>
                </a:effectLst>
              </a:rPr>
              <a:t>                                           </a:t>
            </a:r>
          </a:p>
        </p:txBody>
      </p:sp>
      <p:pic>
        <p:nvPicPr>
          <p:cNvPr id="4" name="Picture 3">
            <a:extLst>
              <a:ext uri="{FF2B5EF4-FFF2-40B4-BE49-F238E27FC236}">
                <a16:creationId xmlns:a16="http://schemas.microsoft.com/office/drawing/2014/main" id="{EC46372B-C2CA-4E38-A542-A6FB17ED1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20" y="1452676"/>
            <a:ext cx="8675360" cy="2334970"/>
          </a:xfrm>
          <a:prstGeom prst="rect">
            <a:avLst/>
          </a:prstGeom>
        </p:spPr>
      </p:pic>
    </p:spTree>
    <p:extLst>
      <p:ext uri="{BB962C8B-B14F-4D97-AF65-F5344CB8AC3E}">
        <p14:creationId xmlns:p14="http://schemas.microsoft.com/office/powerpoint/2010/main" val="156168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1000" r="-11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id="{A3097165-8E05-6925-6216-11FFD7BA27DA}"/>
              </a:ext>
            </a:extLst>
          </p:cNvPr>
          <p:cNvSpPr/>
          <p:nvPr/>
        </p:nvSpPr>
        <p:spPr>
          <a:xfrm>
            <a:off x="609600" y="457200"/>
            <a:ext cx="7924800" cy="1447800"/>
          </a:xfrm>
          <a:prstGeom prst="roundRect">
            <a:avLst/>
          </a:prstGeom>
          <a:solidFill>
            <a:schemeClr val="accent6">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Dalam kepelbagaian ujian yang berupa nikmat dan musibah itu</a:t>
            </a:r>
            <a:endParaRPr lang="fi-FI"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228598" y="2743200"/>
            <a:ext cx="8686800" cy="3047999"/>
          </a:xfrm>
          <a:prstGeom prst="roundRect">
            <a:avLst/>
          </a:prstGeom>
          <a:solidFill>
            <a:schemeClr val="accent6">
              <a:lumMod val="60000"/>
              <a:lumOff val="40000"/>
              <a:alpha val="77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Kita perlu sentiasa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bersyukur</a:t>
            </a: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bersabar</a:t>
            </a:r>
            <a:r>
              <a:rPr lang="sv-SE"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rPr>
              <a:t>. Jadikanlah perbezaan nasib itu sebagai ruang untuk kita mencapai kemaslahatan bersama sebagai saudara seakidah dan atas sifat peri kemanusiaan. </a:t>
            </a:r>
            <a:endParaRPr lang="fi-FI"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117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5000" r="-25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id="{B99F7B4E-83DC-BDF3-5F5E-501ED07D7196}"/>
              </a:ext>
            </a:extLst>
          </p:cNvPr>
          <p:cNvSpPr/>
          <p:nvPr/>
        </p:nvSpPr>
        <p:spPr>
          <a:xfrm>
            <a:off x="585059" y="228600"/>
            <a:ext cx="8025541"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p>
        </p:txBody>
      </p:sp>
      <p:sp>
        <p:nvSpPr>
          <p:cNvPr id="6" name="Rectangle 5"/>
          <p:cNvSpPr/>
          <p:nvPr/>
        </p:nvSpPr>
        <p:spPr>
          <a:xfrm>
            <a:off x="280259" y="3733800"/>
            <a:ext cx="8635140" cy="3046988"/>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solidFill>
                  <a:srgbClr val="C00000"/>
                </a:solidFill>
                <a:effectLst>
                  <a:innerShdw blurRad="69850" dist="43180" dir="5400000">
                    <a:srgbClr val="000000">
                      <a:alpha val="65000"/>
                    </a:srgbClr>
                  </a:innerShdw>
                </a:effectLst>
              </a:rPr>
              <a:t>: Gambaran </a:t>
            </a:r>
            <a:r>
              <a:rPr lang="en-US" sz="2800" b="1" dirty="0" err="1">
                <a:ln w="1905"/>
                <a:solidFill>
                  <a:srgbClr val="C00000"/>
                </a:solidFill>
                <a:effectLst>
                  <a:innerShdw blurRad="69850" dist="43180" dir="5400000">
                    <a:srgbClr val="000000">
                      <a:alpha val="65000"/>
                    </a:srgbClr>
                  </a:innerShdw>
                </a:effectLst>
              </a:rPr>
              <a:t>kehidupan</a:t>
            </a:r>
            <a:r>
              <a:rPr lang="en-US" sz="2800" b="1" dirty="0">
                <a:ln w="1905"/>
                <a:solidFill>
                  <a:srgbClr val="C00000"/>
                </a:solidFill>
                <a:effectLst>
                  <a:innerShdw blurRad="69850" dist="43180" dir="5400000">
                    <a:srgbClr val="000000">
                      <a:alpha val="65000"/>
                    </a:srgbClr>
                  </a:innerShdw>
                </a:effectLst>
              </a:rPr>
              <a:t> orang yang </a:t>
            </a:r>
            <a:r>
              <a:rPr lang="en-US" sz="2800" b="1" dirty="0" err="1">
                <a:ln w="1905"/>
                <a:solidFill>
                  <a:srgbClr val="C00000"/>
                </a:solidFill>
                <a:effectLst>
                  <a:innerShdw blurRad="69850" dist="43180" dir="5400000">
                    <a:srgbClr val="000000">
                      <a:alpha val="65000"/>
                    </a:srgbClr>
                  </a:innerShdw>
                </a:effectLst>
              </a:rPr>
              <a:t>beriman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segi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kasih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sayang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saling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bersimpati</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saling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cinta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mencintai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samalah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seperti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anggota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tubuh</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jika</a:t>
            </a:r>
            <a:r>
              <a:rPr lang="en-US" sz="2800" b="1" dirty="0">
                <a:ln w="1905"/>
                <a:solidFill>
                  <a:srgbClr val="C00000"/>
                </a:solidFill>
                <a:effectLst>
                  <a:innerShdw blurRad="69850" dist="43180" dir="5400000">
                    <a:srgbClr val="000000">
                      <a:alpha val="65000"/>
                    </a:srgbClr>
                  </a:innerShdw>
                </a:effectLst>
              </a:rPr>
              <a:t> salah </a:t>
            </a:r>
            <a:r>
              <a:rPr lang="en-US" sz="2800" b="1" dirty="0" err="1">
                <a:ln w="1905"/>
                <a:solidFill>
                  <a:srgbClr val="C00000"/>
                </a:solidFill>
                <a:effectLst>
                  <a:innerShdw blurRad="69850" dist="43180" dir="5400000">
                    <a:srgbClr val="000000">
                      <a:alpha val="65000"/>
                    </a:srgbClr>
                  </a:innerShdw>
                </a:effectLst>
              </a:rPr>
              <a:t>satu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daripadanya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mengadu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kesakitan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melibatkan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seluruh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anggota</a:t>
            </a:r>
            <a:r>
              <a:rPr lang="en-US" sz="2800" b="1" dirty="0">
                <a:ln w="1905"/>
                <a:solidFill>
                  <a:srgbClr val="C00000"/>
                </a:solidFill>
                <a:effectLst>
                  <a:innerShdw blurRad="69850" dist="43180" dir="5400000">
                    <a:srgbClr val="000000">
                      <a:alpha val="65000"/>
                    </a:srgbClr>
                  </a:innerShdw>
                </a:effectLst>
              </a:rPr>
              <a:t> lain yang </a:t>
            </a:r>
            <a:r>
              <a:rPr lang="en-US" sz="2800" b="1" dirty="0" err="1">
                <a:ln w="1905"/>
                <a:solidFill>
                  <a:srgbClr val="C00000"/>
                </a:solidFill>
                <a:effectLst>
                  <a:innerShdw blurRad="69850" dist="43180" dir="5400000">
                    <a:srgbClr val="000000">
                      <a:alpha val="65000"/>
                    </a:srgbClr>
                  </a:innerShdw>
                </a:effectLst>
              </a:rPr>
              <a:t>tidak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dapat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tidur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malam</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demam</a:t>
            </a:r>
            <a:r>
              <a:rPr lang="en-US" sz="2800" b="1" dirty="0">
                <a:ln w="1905"/>
                <a:solidFill>
                  <a:srgbClr val="C00000"/>
                </a:solidFill>
                <a:effectLst>
                  <a:innerShdw blurRad="69850" dist="43180" dir="5400000">
                    <a:srgbClr val="000000">
                      <a:alpha val="65000"/>
                    </a:srgbClr>
                  </a:innerShdw>
                </a:effectLst>
              </a:rPr>
              <a:t>".</a:t>
            </a:r>
          </a:p>
          <a:p>
            <a:pPr algn="just"/>
            <a:r>
              <a:rPr lang="en-US" sz="2400" b="1" dirty="0">
                <a:ln w="1905"/>
                <a:effectLst>
                  <a:innerShdw blurRad="69850" dist="43180" dir="5400000">
                    <a:srgbClr val="000000">
                      <a:alpha val="65000"/>
                    </a:srgbClr>
                  </a:innerShdw>
                </a:effectLst>
              </a:rPr>
              <a:t>                  (Hadith </a:t>
            </a:r>
            <a:r>
              <a:rPr lang="en-US" sz="2400" b="1" dirty="0" err="1">
                <a:ln w="1905"/>
                <a:effectLst>
                  <a:innerShdw blurRad="69850" dist="43180" dir="5400000">
                    <a:srgbClr val="000000">
                      <a:alpha val="65000"/>
                    </a:srgbClr>
                  </a:innerShdw>
                </a:effectLst>
              </a:rPr>
              <a:t>diriwayatkan</a:t>
            </a:r>
            <a:r>
              <a:rPr lang="en-US" sz="2400" b="1" dirty="0">
                <a:ln w="1905"/>
                <a:effectLst>
                  <a:innerShdw blurRad="69850" dist="43180" dir="5400000">
                    <a:srgbClr val="000000">
                      <a:alpha val="65000"/>
                    </a:srgbClr>
                  </a:innerShdw>
                </a:effectLst>
              </a:rPr>
              <a:t> oleh Imam Al-Bukhari dan Muslim) </a:t>
            </a:r>
          </a:p>
        </p:txBody>
      </p:sp>
      <p:pic>
        <p:nvPicPr>
          <p:cNvPr id="4" name="Picture 3">
            <a:extLst>
              <a:ext uri="{FF2B5EF4-FFF2-40B4-BE49-F238E27FC236}">
                <a16:creationId xmlns:a16="http://schemas.microsoft.com/office/drawing/2014/main" id="{B2464144-7D8A-486F-86C0-0339EB458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5" y="1301312"/>
            <a:ext cx="8693649" cy="2127688"/>
          </a:xfrm>
          <a:prstGeom prst="rect">
            <a:avLst/>
          </a:prstGeom>
        </p:spPr>
      </p:pic>
    </p:spTree>
    <p:extLst>
      <p:ext uri="{BB962C8B-B14F-4D97-AF65-F5344CB8AC3E}">
        <p14:creationId xmlns:p14="http://schemas.microsoft.com/office/powerpoint/2010/main" val="185593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57200" y="1524000"/>
            <a:ext cx="8229600" cy="3733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Selaras dengan tuntutan berinfaq serta semangat persaudaraan Islam,  marilah kita sama-sama menyumbang bagi membantu meringankan bebanan hidup ahli masyarakat dan saudara muslim yang lain.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38150" y="1752600"/>
            <a:ext cx="8229600" cy="1676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sumbangan dengan Seikhlas Kasih akan memenuhi Sejuta Harapan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id="{FA9C5201-3937-4A66-A830-C32FEA0519A1}"/>
              </a:ext>
            </a:extLst>
          </p:cNvPr>
          <p:cNvSpPr txBox="1">
            <a:spLocks/>
          </p:cNvSpPr>
          <p:nvPr/>
        </p:nvSpPr>
        <p:spPr>
          <a:xfrm>
            <a:off x="457200" y="3657600"/>
            <a:ext cx="8229600" cy="19812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Semoga dengan budaya infaq ini kita semua akan dianugerahkan keberkatan dan negeri Terengganu Darul Iman ini dilimpahi kemakmuran</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71500" y="228600"/>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383485"/>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a:extLst>
              <a:ext uri="{FF2B5EF4-FFF2-40B4-BE49-F238E27FC236}">
                <a16:creationId xmlns:a16="http://schemas.microsoft.com/office/drawing/2014/main" id="{4C6C46E6-5ABE-4C06-A445-9569DB07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95" y="1600200"/>
            <a:ext cx="8236410" cy="4724809"/>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8" name="Rectangle 7"/>
          <p:cNvSpPr/>
          <p:nvPr/>
        </p:nvSpPr>
        <p:spPr>
          <a:xfrm>
            <a:off x="457201" y="782122"/>
            <a:ext cx="8229599" cy="4832092"/>
          </a:xfrm>
          <a:prstGeom prst="rect">
            <a:avLst/>
          </a:prstGeom>
        </p:spPr>
        <p:txBody>
          <a:bodyPr wrap="square">
            <a:spAutoFit/>
          </a:bodyPr>
          <a:lstStyle/>
          <a:p>
            <a:pPr algn="just"/>
            <a:r>
              <a:rPr lang="ms-MY" sz="2800" b="1" dirty="0"/>
              <a:t>Yang Bermaksud : </a:t>
            </a:r>
            <a:r>
              <a:rPr lang="ms-MY" sz="2800" b="1" dirty="0">
                <a:solidFill>
                  <a:srgbClr val="C00000"/>
                </a:solidFill>
              </a:rPr>
              <a:t>Dan jangan sekali-kali orang yang bakhil dengan harta benda yang telah dikurniakan Allah kepada mereka dari kemurahan-Nya menyangka bahawa kebakhilan itu baik bagi mereka. Bahkan ia adalah buruk bagi mereka. Mereka akan dikalungkan dengan apa yang mereka bakhilkan itu pada hari Kiamat kelak. Dan bagi Allah jualah hak milik segala warisan (isi) langit dan bumi. Dan Allah Maha Mengetahui akan segala apa yang kamu kerjakan.   </a:t>
            </a:r>
          </a:p>
          <a:p>
            <a:pPr algn="just"/>
            <a:endParaRPr lang="ms-MY" sz="2800" b="1" dirty="0">
              <a:solidFill>
                <a:srgbClr val="C00000"/>
              </a:solidFill>
            </a:endParaRPr>
          </a:p>
          <a:p>
            <a:pPr algn="r"/>
            <a:r>
              <a:rPr lang="ms-MY" sz="2800" b="1" dirty="0">
                <a:solidFill>
                  <a:srgbClr val="C00000"/>
                </a:solidFill>
              </a:rPr>
              <a:t>                                               (Surah Ali Imran: ayat 180)</a:t>
            </a:r>
          </a:p>
        </p:txBody>
      </p:sp>
    </p:spTree>
    <p:extLst>
      <p:ext uri="{BB962C8B-B14F-4D97-AF65-F5344CB8AC3E}">
        <p14:creationId xmlns:p14="http://schemas.microsoft.com/office/powerpoint/2010/main" val="39325757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533400" y="1600200"/>
            <a:ext cx="8077200" cy="43434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menyeru kepada sidang jumaat sekalian, marilah sama-sama kita imarahkan masjid ini dengan menunaikan solat berjemaah. Sesungguhnya solat berjemaah mempunyai banyak fadhilat dan hikmahnya. </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2331" y="881777"/>
            <a:ext cx="8629650" cy="2585323"/>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الْمَبْعُوْثُ رَحْمَةً لِلْعَالَمِيْنَ</a:t>
            </a:r>
          </a:p>
        </p:txBody>
      </p:sp>
      <p:sp>
        <p:nvSpPr>
          <p:cNvPr id="5" name="TextBox 4"/>
          <p:cNvSpPr txBox="1"/>
          <p:nvPr/>
        </p:nvSpPr>
        <p:spPr>
          <a:xfrm>
            <a:off x="242329" y="3657600"/>
            <a:ext cx="8629652"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228600" y="1752600"/>
            <a:ext cx="8635141" cy="41910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janganlah tuan-tuan menangguh-nangguhkan untuk datang ke masjid. Bawalah anak-anak kita, ajaklah jiran tetangga dan ahli qaryah kita untuk sama-sama mengimarahkan masjid ini. Mudah-mudahan usaha kita ini mendapat rahmat, keampunan dan keredhaan daripada Allah di dunia dan akhirat.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742456"/>
            <a:ext cx="8701030" cy="4062651"/>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وَصَحْبِهِ،</a:t>
            </a: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p>
          <a:p>
            <a:pPr algn="ctr" rtl="1"/>
            <a:endPar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956923"/>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kurniakan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cara yang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rgbClr val="7030A0"/>
                  </a:solidFill>
                </a:ln>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rgbClr val="7030A0"/>
                  </a:solidFill>
                </a:ln>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rgbClr val="7030A0"/>
                  </a:solidFill>
                </a:ln>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rgbClr val="7030A0"/>
                  </a:solidFill>
                </a:ln>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rgbClr val="7030A0"/>
                  </a:solidFill>
                </a:ln>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03 Jamadil Awal 1445/17 November 2023</a:t>
            </a:r>
          </a:p>
        </p:txBody>
      </p:sp>
      <p:sp>
        <p:nvSpPr>
          <p:cNvPr id="5" name="Rectangle 4">
            <a:extLst>
              <a:ext uri="{FF2B5EF4-FFF2-40B4-BE49-F238E27FC236}">
                <a16:creationId xmlns:a16="http://schemas.microsoft.com/office/drawing/2014/main" id="{8CD769F6-A83E-13AC-E464-A617695A3981}"/>
              </a:ext>
            </a:extLst>
          </p:cNvPr>
          <p:cNvSpPr/>
          <p:nvPr/>
        </p:nvSpPr>
        <p:spPr>
          <a:xfrm>
            <a:off x="1123949" y="2667000"/>
            <a:ext cx="6934200" cy="2585323"/>
          </a:xfrm>
          <a:prstGeom prst="rect">
            <a:avLst/>
          </a:prstGeom>
        </p:spPr>
        <p:txBody>
          <a:bodyPr wrap="square">
            <a:spAutoFit/>
          </a:bodyPr>
          <a:lstStyle/>
          <a:p>
            <a:pPr algn="ctr"/>
            <a:r>
              <a:rPr lang="fi-FI" sz="5400" dirty="0">
                <a:ln w="0"/>
                <a:solidFill>
                  <a:srgbClr val="7030A0"/>
                </a:solidFill>
                <a:effectLst>
                  <a:glow rad="101600">
                    <a:schemeClr val="accent3">
                      <a:satMod val="175000"/>
                      <a:alpha val="40000"/>
                    </a:schemeClr>
                  </a:glow>
                  <a:reflection blurRad="6350" stA="43000" endPos="22000" dir="5400000" sy="-90000" algn="bl" rotWithShape="0"/>
                </a:effectLst>
                <a:latin typeface="Arial Black" pitchFamily="34" charset="0"/>
              </a:rPr>
              <a:t>SEIKHLAS KASIH SEJUTA HARAPAN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522689" y="1905000"/>
            <a:ext cx="8305800" cy="4800600"/>
          </a:xfrm>
          <a:prstGeom prst="roundRect">
            <a:avLst/>
          </a:prstGeom>
          <a:solidFill>
            <a:schemeClr val="accent3">
              <a:alpha val="6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Mengiktiraf hak setiap manusia  dan  dalam masa yang sama meletakkan tanggungjawab kemasyarakatan bagi menjaga keseimbangan antara kepentingan peribadi dan maslahah masyarakat.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2895600" y="342900"/>
            <a:ext cx="3048000" cy="914400"/>
          </a:xfrm>
          <a:prstGeom prst="roundRect">
            <a:avLst/>
          </a:prstGeom>
          <a:solidFill>
            <a:schemeClr val="accent3">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275090" y="1303291"/>
            <a:ext cx="524769" cy="52625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522689" y="2438400"/>
            <a:ext cx="8305800" cy="4038600"/>
          </a:xfrm>
          <a:prstGeom prst="roundRect">
            <a:avLst/>
          </a:prstGeom>
          <a:solidFill>
            <a:schemeClr val="accent3">
              <a:alpha val="6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meletakkan beberapa kaedah penyelesaian dalam mengimbangi keperluan hidup masyarakat yang pelbagai, antaranya ialah gesaan membudayakan infaq.  Infaq adalah bukti keprihatinan Islam terhadap kesejahteraan dan keadilan masyarakat.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2971800" y="457200"/>
            <a:ext cx="3048000" cy="914400"/>
          </a:xfrm>
          <a:prstGeom prst="roundRect">
            <a:avLst/>
          </a:prstGeom>
          <a:solidFill>
            <a:schemeClr val="accent3">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88190" y="1644410"/>
            <a:ext cx="524769" cy="52625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3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503639" y="2667000"/>
            <a:ext cx="8305800" cy="3048000"/>
          </a:xfrm>
          <a:prstGeom prst="roundRect">
            <a:avLst/>
          </a:prstGeom>
          <a:solidFill>
            <a:schemeClr val="accent6">
              <a:alpha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Infaq</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bermaksud membelanjakan harta pada jalan Allah s.w.t. Infaq terbahagi kepada dua, iaitu infaq yang wajib dan infaq yang sunat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2438400" y="457200"/>
            <a:ext cx="4495800" cy="914400"/>
          </a:xfrm>
          <a:prstGeom prst="roundRect">
            <a:avLst/>
          </a:prstGeom>
          <a:solidFill>
            <a:schemeClr val="accent6">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Secara umum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78514" y="1735337"/>
            <a:ext cx="796524" cy="52625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157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12421006</TotalTime>
  <Words>1485</Words>
  <Application>Microsoft Office PowerPoint</Application>
  <PresentationFormat>On-screen Show (4:3)</PresentationFormat>
  <Paragraphs>186</Paragraphs>
  <Slides>43</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1278</cp:revision>
  <dcterms:created xsi:type="dcterms:W3CDTF">2017-12-24T04:47:57Z</dcterms:created>
  <dcterms:modified xsi:type="dcterms:W3CDTF">2023-11-16T00:19:54Z</dcterms:modified>
</cp:coreProperties>
</file>